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33903" firstSlideNum="15">
  <p:sldMasterIdLst>
    <p:sldMasterId id="2147483648" r:id="rId1"/>
  </p:sldMasterIdLst>
  <p:sldIdLst>
    <p:sldId id="330" r:id="rId2"/>
  </p:sldIdLst>
  <p:sldSz cx="9144000" cy="6858000" type="screen4x3"/>
  <p:notesSz cx="9926638" cy="67976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3333C1"/>
    <a:srgbClr val="FF0000"/>
    <a:srgbClr val="8D0401"/>
    <a:srgbClr val="996600"/>
    <a:srgbClr val="1025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644" y="-18"/>
      </p:cViewPr>
      <p:guideLst>
        <p:guide orient="horz" pos="2160"/>
        <p:guide pos="288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79E37-EE01-46E9-AFEB-A15A9209C8F7}" type="datetime1">
              <a:rPr lang="ru-RU"/>
              <a:pPr>
                <a:defRPr/>
              </a:pPr>
              <a:t>01.04.2016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AADBD-8E53-4813-B13F-AD50654171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AFEB9-5C6C-459B-8221-FC7DE4517B0B}" type="datetime1">
              <a:rPr lang="ru-RU"/>
              <a:pPr>
                <a:defRPr/>
              </a:pPr>
              <a:t>01.04.2016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CBAB9-9622-49DA-936A-536BB18BAF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23613-F200-4753-ACF3-0EA4EB08D883}" type="datetime1">
              <a:rPr lang="ru-RU"/>
              <a:pPr>
                <a:defRPr/>
              </a:pPr>
              <a:t>01.04.2016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FAA4A-0DC0-47C8-B980-C1456FFF05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DF812-6932-420E-987D-F88414069C62}" type="datetime1">
              <a:rPr lang="ru-RU"/>
              <a:pPr>
                <a:defRPr/>
              </a:pPr>
              <a:t>01.04.2016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C90EA-E2F0-4B6C-AC73-7DF67172B6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147483647 w 2706"/>
              <a:gd name="T1" fmla="*/ 0 h 640"/>
              <a:gd name="T2" fmla="*/ 2147483647 w 2706"/>
              <a:gd name="T3" fmla="*/ 0 h 640"/>
              <a:gd name="T4" fmla="*/ 2147483647 w 2706"/>
              <a:gd name="T5" fmla="*/ 2147483647 h 640"/>
              <a:gd name="T6" fmla="*/ 2147483647 w 2706"/>
              <a:gd name="T7" fmla="*/ 2147483647 h 640"/>
              <a:gd name="T8" fmla="*/ 2147483647 w 2706"/>
              <a:gd name="T9" fmla="*/ 2147483647 h 640"/>
              <a:gd name="T10" fmla="*/ 2147483647 w 2706"/>
              <a:gd name="T11" fmla="*/ 2147483647 h 640"/>
              <a:gd name="T12" fmla="*/ 2147483647 w 2706"/>
              <a:gd name="T13" fmla="*/ 2147483647 h 640"/>
              <a:gd name="T14" fmla="*/ 2147483647 w 2706"/>
              <a:gd name="T15" fmla="*/ 2147483647 h 640"/>
              <a:gd name="T16" fmla="*/ 2147483647 w 2706"/>
              <a:gd name="T17" fmla="*/ 2147483647 h 640"/>
              <a:gd name="T18" fmla="*/ 2147483647 w 2706"/>
              <a:gd name="T19" fmla="*/ 2147483647 h 640"/>
              <a:gd name="T20" fmla="*/ 2147483647 w 2706"/>
              <a:gd name="T21" fmla="*/ 2147483647 h 640"/>
              <a:gd name="T22" fmla="*/ 2147483647 w 2706"/>
              <a:gd name="T23" fmla="*/ 2147483647 h 640"/>
              <a:gd name="T24" fmla="*/ 2147483647 w 2706"/>
              <a:gd name="T25" fmla="*/ 2147483647 h 640"/>
              <a:gd name="T26" fmla="*/ 2147483647 w 2706"/>
              <a:gd name="T27" fmla="*/ 2147483647 h 640"/>
              <a:gd name="T28" fmla="*/ 2147483647 w 2706"/>
              <a:gd name="T29" fmla="*/ 2147483647 h 640"/>
              <a:gd name="T30" fmla="*/ 2147483647 w 2706"/>
              <a:gd name="T31" fmla="*/ 2147483647 h 640"/>
              <a:gd name="T32" fmla="*/ 2147483647 w 2706"/>
              <a:gd name="T33" fmla="*/ 2147483647 h 640"/>
              <a:gd name="T34" fmla="*/ 2147483647 w 2706"/>
              <a:gd name="T35" fmla="*/ 2147483647 h 640"/>
              <a:gd name="T36" fmla="*/ 0 w 2706"/>
              <a:gd name="T37" fmla="*/ 2147483647 h 640"/>
              <a:gd name="T38" fmla="*/ 0 w 2706"/>
              <a:gd name="T39" fmla="*/ 2147483647 h 640"/>
              <a:gd name="T40" fmla="*/ 2147483647 w 2706"/>
              <a:gd name="T41" fmla="*/ 2147483647 h 640"/>
              <a:gd name="T42" fmla="*/ 2147483647 w 2706"/>
              <a:gd name="T43" fmla="*/ 2147483647 h 640"/>
              <a:gd name="T44" fmla="*/ 2147483647 w 2706"/>
              <a:gd name="T45" fmla="*/ 2147483647 h 640"/>
              <a:gd name="T46" fmla="*/ 2147483647 w 2706"/>
              <a:gd name="T47" fmla="*/ 2147483647 h 640"/>
              <a:gd name="T48" fmla="*/ 2147483647 w 2706"/>
              <a:gd name="T49" fmla="*/ 2147483647 h 640"/>
              <a:gd name="T50" fmla="*/ 2147483647 w 2706"/>
              <a:gd name="T51" fmla="*/ 2147483647 h 640"/>
              <a:gd name="T52" fmla="*/ 2147483647 w 2706"/>
              <a:gd name="T53" fmla="*/ 2147483647 h 640"/>
              <a:gd name="T54" fmla="*/ 2147483647 w 2706"/>
              <a:gd name="T55" fmla="*/ 2147483647 h 640"/>
              <a:gd name="T56" fmla="*/ 2147483647 w 2706"/>
              <a:gd name="T57" fmla="*/ 2147483647 h 640"/>
              <a:gd name="T58" fmla="*/ 2147483647 w 2706"/>
              <a:gd name="T59" fmla="*/ 2147483647 h 640"/>
              <a:gd name="T60" fmla="*/ 2147483647 w 2706"/>
              <a:gd name="T61" fmla="*/ 2147483647 h 640"/>
              <a:gd name="T62" fmla="*/ 2147483647 w 2706"/>
              <a:gd name="T63" fmla="*/ 2147483647 h 640"/>
              <a:gd name="T64" fmla="*/ 2147483647 w 2706"/>
              <a:gd name="T65" fmla="*/ 2147483647 h 640"/>
              <a:gd name="T66" fmla="*/ 2147483647 w 2706"/>
              <a:gd name="T67" fmla="*/ 2147483647 h 640"/>
              <a:gd name="T68" fmla="*/ 2147483647 w 2706"/>
              <a:gd name="T69" fmla="*/ 2147483647 h 640"/>
              <a:gd name="T70" fmla="*/ 2147483647 w 2706"/>
              <a:gd name="T71" fmla="*/ 2147483647 h 640"/>
              <a:gd name="T72" fmla="*/ 2147483647 w 2706"/>
              <a:gd name="T73" fmla="*/ 2147483647 h 640"/>
              <a:gd name="T74" fmla="*/ 2147483647 w 2706"/>
              <a:gd name="T75" fmla="*/ 2147483647 h 640"/>
              <a:gd name="T76" fmla="*/ 2147483647 w 2706"/>
              <a:gd name="T77" fmla="*/ 2147483647 h 640"/>
              <a:gd name="T78" fmla="*/ 2147483647 w 2706"/>
              <a:gd name="T79" fmla="*/ 2147483647 h 640"/>
              <a:gd name="T80" fmla="*/ 2147483647 w 2706"/>
              <a:gd name="T81" fmla="*/ 2147483647 h 640"/>
              <a:gd name="T82" fmla="*/ 2147483647 w 2706"/>
              <a:gd name="T83" fmla="*/ 2147483647 h 640"/>
              <a:gd name="T84" fmla="*/ 2147483647 w 2706"/>
              <a:gd name="T85" fmla="*/ 2147483647 h 640"/>
              <a:gd name="T86" fmla="*/ 2147483647 w 2706"/>
              <a:gd name="T87" fmla="*/ 2147483647 h 640"/>
              <a:gd name="T88" fmla="*/ 2147483647 w 2706"/>
              <a:gd name="T89" fmla="*/ 2147483647 h 640"/>
              <a:gd name="T90" fmla="*/ 2147483647 w 2706"/>
              <a:gd name="T91" fmla="*/ 2147483647 h 640"/>
              <a:gd name="T92" fmla="*/ 2147483647 w 2706"/>
              <a:gd name="T93" fmla="*/ 2147483647 h 640"/>
              <a:gd name="T94" fmla="*/ 2147483647 w 2706"/>
              <a:gd name="T95" fmla="*/ 2147483647 h 640"/>
              <a:gd name="T96" fmla="*/ 2147483647 w 2706"/>
              <a:gd name="T97" fmla="*/ 2147483647 h 640"/>
              <a:gd name="T98" fmla="*/ 2147483647 w 2706"/>
              <a:gd name="T99" fmla="*/ 2147483647 h 640"/>
              <a:gd name="T100" fmla="*/ 2147483647 w 2706"/>
              <a:gd name="T101" fmla="*/ 2147483647 h 640"/>
              <a:gd name="T102" fmla="*/ 2147483647 w 2706"/>
              <a:gd name="T103" fmla="*/ 2147483647 h 640"/>
              <a:gd name="T104" fmla="*/ 2147483647 w 2706"/>
              <a:gd name="T105" fmla="*/ 2147483647 h 640"/>
              <a:gd name="T106" fmla="*/ 2147483647 w 2706"/>
              <a:gd name="T107" fmla="*/ 0 h 640"/>
              <a:gd name="T108" fmla="*/ 2147483647 w 2706"/>
              <a:gd name="T109" fmla="*/ 0 h 640"/>
              <a:gd name="T110" fmla="*/ 2147483647 w 2706"/>
              <a:gd name="T111" fmla="*/ 0 h 640"/>
              <a:gd name="T112" fmla="*/ 2147483647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2147483647 w 5216"/>
              <a:gd name="T1" fmla="*/ 2147483647 h 762"/>
              <a:gd name="T2" fmla="*/ 2147483647 w 5216"/>
              <a:gd name="T3" fmla="*/ 2147483647 h 762"/>
              <a:gd name="T4" fmla="*/ 2147483647 w 5216"/>
              <a:gd name="T5" fmla="*/ 2147483647 h 762"/>
              <a:gd name="T6" fmla="*/ 2147483647 w 5216"/>
              <a:gd name="T7" fmla="*/ 2147483647 h 762"/>
              <a:gd name="T8" fmla="*/ 2147483647 w 5216"/>
              <a:gd name="T9" fmla="*/ 2147483647 h 762"/>
              <a:gd name="T10" fmla="*/ 2147483647 w 5216"/>
              <a:gd name="T11" fmla="*/ 2147483647 h 762"/>
              <a:gd name="T12" fmla="*/ 2147483647 w 5216"/>
              <a:gd name="T13" fmla="*/ 2147483647 h 762"/>
              <a:gd name="T14" fmla="*/ 2147483647 w 5216"/>
              <a:gd name="T15" fmla="*/ 2147483647 h 762"/>
              <a:gd name="T16" fmla="*/ 2147483647 w 5216"/>
              <a:gd name="T17" fmla="*/ 2147483647 h 762"/>
              <a:gd name="T18" fmla="*/ 2147483647 w 5216"/>
              <a:gd name="T19" fmla="*/ 2147483647 h 762"/>
              <a:gd name="T20" fmla="*/ 2147483647 w 5216"/>
              <a:gd name="T21" fmla="*/ 2147483647 h 762"/>
              <a:gd name="T22" fmla="*/ 2147483647 w 5216"/>
              <a:gd name="T23" fmla="*/ 2147483647 h 762"/>
              <a:gd name="T24" fmla="*/ 2147483647 w 5216"/>
              <a:gd name="T25" fmla="*/ 2147483647 h 762"/>
              <a:gd name="T26" fmla="*/ 2147483647 w 5216"/>
              <a:gd name="T27" fmla="*/ 0 h 762"/>
              <a:gd name="T28" fmla="*/ 2147483647 w 5216"/>
              <a:gd name="T29" fmla="*/ 2147483647 h 762"/>
              <a:gd name="T30" fmla="*/ 2147483647 w 5216"/>
              <a:gd name="T31" fmla="*/ 2147483647 h 762"/>
              <a:gd name="T32" fmla="*/ 0 w 5216"/>
              <a:gd name="T33" fmla="*/ 2147483647 h 762"/>
              <a:gd name="T34" fmla="*/ 2147483647 w 5216"/>
              <a:gd name="T35" fmla="*/ 2147483647 h 762"/>
              <a:gd name="T36" fmla="*/ 2147483647 w 5216"/>
              <a:gd name="T37" fmla="*/ 2147483647 h 762"/>
              <a:gd name="T38" fmla="*/ 2147483647 w 5216"/>
              <a:gd name="T39" fmla="*/ 2147483647 h 762"/>
              <a:gd name="T40" fmla="*/ 2147483647 w 5216"/>
              <a:gd name="T41" fmla="*/ 2147483647 h 762"/>
              <a:gd name="T42" fmla="*/ 2147483647 w 5216"/>
              <a:gd name="T43" fmla="*/ 2147483647 h 762"/>
              <a:gd name="T44" fmla="*/ 2147483647 w 5216"/>
              <a:gd name="T45" fmla="*/ 2147483647 h 762"/>
              <a:gd name="T46" fmla="*/ 2147483647 w 5216"/>
              <a:gd name="T47" fmla="*/ 2147483647 h 762"/>
              <a:gd name="T48" fmla="*/ 2147483647 w 5216"/>
              <a:gd name="T49" fmla="*/ 2147483647 h 762"/>
              <a:gd name="T50" fmla="*/ 2147483647 w 5216"/>
              <a:gd name="T51" fmla="*/ 2147483647 h 762"/>
              <a:gd name="T52" fmla="*/ 2147483647 w 5216"/>
              <a:gd name="T53" fmla="*/ 2147483647 h 762"/>
              <a:gd name="T54" fmla="*/ 2147483647 w 5216"/>
              <a:gd name="T55" fmla="*/ 2147483647 h 762"/>
              <a:gd name="T56" fmla="*/ 2147483647 w 5216"/>
              <a:gd name="T57" fmla="*/ 2147483647 h 762"/>
              <a:gd name="T58" fmla="*/ 2147483647 w 5216"/>
              <a:gd name="T59" fmla="*/ 2147483647 h 762"/>
              <a:gd name="T60" fmla="*/ 2147483647 w 5216"/>
              <a:gd name="T61" fmla="*/ 2147483647 h 762"/>
              <a:gd name="T62" fmla="*/ 2147483647 w 5216"/>
              <a:gd name="T63" fmla="*/ 2147483647 h 762"/>
              <a:gd name="T64" fmla="*/ 2147483647 w 5216"/>
              <a:gd name="T65" fmla="*/ 2147483647 h 762"/>
              <a:gd name="T66" fmla="*/ 2147483647 w 5216"/>
              <a:gd name="T67" fmla="*/ 2147483647 h 762"/>
              <a:gd name="T68" fmla="*/ 2147483647 w 5216"/>
              <a:gd name="T69" fmla="*/ 2147483647 h 762"/>
              <a:gd name="T70" fmla="*/ 2147483647 w 5216"/>
              <a:gd name="T71" fmla="*/ 2147483647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2147483647 h 694"/>
              <a:gd name="T2" fmla="*/ 0 w 5144"/>
              <a:gd name="T3" fmla="*/ 2147483647 h 694"/>
              <a:gd name="T4" fmla="*/ 2147483647 w 5144"/>
              <a:gd name="T5" fmla="*/ 2147483647 h 694"/>
              <a:gd name="T6" fmla="*/ 2147483647 w 5144"/>
              <a:gd name="T7" fmla="*/ 2147483647 h 694"/>
              <a:gd name="T8" fmla="*/ 2147483647 w 5144"/>
              <a:gd name="T9" fmla="*/ 2147483647 h 694"/>
              <a:gd name="T10" fmla="*/ 2147483647 w 5144"/>
              <a:gd name="T11" fmla="*/ 2147483647 h 694"/>
              <a:gd name="T12" fmla="*/ 2147483647 w 5144"/>
              <a:gd name="T13" fmla="*/ 2147483647 h 694"/>
              <a:gd name="T14" fmla="*/ 2147483647 w 5144"/>
              <a:gd name="T15" fmla="*/ 2147483647 h 694"/>
              <a:gd name="T16" fmla="*/ 2147483647 w 5144"/>
              <a:gd name="T17" fmla="*/ 2147483647 h 694"/>
              <a:gd name="T18" fmla="*/ 2147483647 w 5144"/>
              <a:gd name="T19" fmla="*/ 2147483647 h 694"/>
              <a:gd name="T20" fmla="*/ 2147483647 w 5144"/>
              <a:gd name="T21" fmla="*/ 2147483647 h 694"/>
              <a:gd name="T22" fmla="*/ 2147483647 w 5144"/>
              <a:gd name="T23" fmla="*/ 2147483647 h 694"/>
              <a:gd name="T24" fmla="*/ 2147483647 w 5144"/>
              <a:gd name="T25" fmla="*/ 0 h 694"/>
              <a:gd name="T26" fmla="*/ 2147483647 w 5144"/>
              <a:gd name="T27" fmla="*/ 2147483647 h 694"/>
              <a:gd name="T28" fmla="*/ 2147483647 w 5144"/>
              <a:gd name="T29" fmla="*/ 2147483647 h 694"/>
              <a:gd name="T30" fmla="*/ 2147483647 w 5144"/>
              <a:gd name="T31" fmla="*/ 2147483647 h 694"/>
              <a:gd name="T32" fmla="*/ 2147483647 w 5144"/>
              <a:gd name="T33" fmla="*/ 2147483647 h 694"/>
              <a:gd name="T34" fmla="*/ 2147483647 w 5144"/>
              <a:gd name="T35" fmla="*/ 2147483647 h 694"/>
              <a:gd name="T36" fmla="*/ 2147483647 w 5144"/>
              <a:gd name="T37" fmla="*/ 2147483647 h 694"/>
              <a:gd name="T38" fmla="*/ 2147483647 w 5144"/>
              <a:gd name="T39" fmla="*/ 2147483647 h 694"/>
              <a:gd name="T40" fmla="*/ 2147483647 w 5144"/>
              <a:gd name="T41" fmla="*/ 2147483647 h 694"/>
              <a:gd name="T42" fmla="*/ 2147483647 w 5144"/>
              <a:gd name="T43" fmla="*/ 2147483647 h 694"/>
              <a:gd name="T44" fmla="*/ 2147483647 w 5144"/>
              <a:gd name="T45" fmla="*/ 2147483647 h 694"/>
              <a:gd name="T46" fmla="*/ 2147483647 w 5144"/>
              <a:gd name="T47" fmla="*/ 2147483647 h 694"/>
              <a:gd name="T48" fmla="*/ 2147483647 w 5144"/>
              <a:gd name="T49" fmla="*/ 2147483647 h 694"/>
              <a:gd name="T50" fmla="*/ 2147483647 w 5144"/>
              <a:gd name="T51" fmla="*/ 2147483647 h 694"/>
              <a:gd name="T52" fmla="*/ 2147483647 w 5144"/>
              <a:gd name="T53" fmla="*/ 2147483647 h 694"/>
              <a:gd name="T54" fmla="*/ 2147483647 w 5144"/>
              <a:gd name="T55" fmla="*/ 2147483647 h 694"/>
              <a:gd name="T56" fmla="*/ 2147483647 w 5144"/>
              <a:gd name="T57" fmla="*/ 2147483647 h 694"/>
              <a:gd name="T58" fmla="*/ 2147483647 w 5144"/>
              <a:gd name="T59" fmla="*/ 2147483647 h 694"/>
              <a:gd name="T60" fmla="*/ 2147483647 w 5144"/>
              <a:gd name="T61" fmla="*/ 2147483647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2147483647 h 584"/>
              <a:gd name="T2" fmla="*/ 0 w 3112"/>
              <a:gd name="T3" fmla="*/ 2147483647 h 584"/>
              <a:gd name="T4" fmla="*/ 2147483647 w 3112"/>
              <a:gd name="T5" fmla="*/ 2147483647 h 584"/>
              <a:gd name="T6" fmla="*/ 2147483647 w 3112"/>
              <a:gd name="T7" fmla="*/ 2147483647 h 584"/>
              <a:gd name="T8" fmla="*/ 2147483647 w 3112"/>
              <a:gd name="T9" fmla="*/ 2147483647 h 584"/>
              <a:gd name="T10" fmla="*/ 2147483647 w 3112"/>
              <a:gd name="T11" fmla="*/ 2147483647 h 584"/>
              <a:gd name="T12" fmla="*/ 2147483647 w 3112"/>
              <a:gd name="T13" fmla="*/ 2147483647 h 584"/>
              <a:gd name="T14" fmla="*/ 2147483647 w 3112"/>
              <a:gd name="T15" fmla="*/ 2147483647 h 584"/>
              <a:gd name="T16" fmla="*/ 2147483647 w 3112"/>
              <a:gd name="T17" fmla="*/ 2147483647 h 584"/>
              <a:gd name="T18" fmla="*/ 2147483647 w 3112"/>
              <a:gd name="T19" fmla="*/ 2147483647 h 584"/>
              <a:gd name="T20" fmla="*/ 2147483647 w 3112"/>
              <a:gd name="T21" fmla="*/ 2147483647 h 584"/>
              <a:gd name="T22" fmla="*/ 2147483647 w 3112"/>
              <a:gd name="T23" fmla="*/ 2147483647 h 584"/>
              <a:gd name="T24" fmla="*/ 2147483647 w 3112"/>
              <a:gd name="T25" fmla="*/ 2147483647 h 584"/>
              <a:gd name="T26" fmla="*/ 2147483647 w 3112"/>
              <a:gd name="T27" fmla="*/ 2147483647 h 584"/>
              <a:gd name="T28" fmla="*/ 2147483647 w 3112"/>
              <a:gd name="T29" fmla="*/ 2147483647 h 584"/>
              <a:gd name="T30" fmla="*/ 2147483647 w 3112"/>
              <a:gd name="T31" fmla="*/ 2147483647 h 584"/>
              <a:gd name="T32" fmla="*/ 2147483647 w 3112"/>
              <a:gd name="T33" fmla="*/ 2147483647 h 584"/>
              <a:gd name="T34" fmla="*/ 2147483647 w 3112"/>
              <a:gd name="T35" fmla="*/ 2147483647 h 584"/>
              <a:gd name="T36" fmla="*/ 2147483647 w 3112"/>
              <a:gd name="T37" fmla="*/ 2147483647 h 584"/>
              <a:gd name="T38" fmla="*/ 2147483647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2147483647 w 8196"/>
              <a:gd name="T1" fmla="*/ 2147483647 h 1192"/>
              <a:gd name="T2" fmla="*/ 2147483647 w 8196"/>
              <a:gd name="T3" fmla="*/ 2147483647 h 1192"/>
              <a:gd name="T4" fmla="*/ 2147483647 w 8196"/>
              <a:gd name="T5" fmla="*/ 2147483647 h 1192"/>
              <a:gd name="T6" fmla="*/ 2147483647 w 8196"/>
              <a:gd name="T7" fmla="*/ 2147483647 h 1192"/>
              <a:gd name="T8" fmla="*/ 2147483647 w 8196"/>
              <a:gd name="T9" fmla="*/ 2147483647 h 1192"/>
              <a:gd name="T10" fmla="*/ 2147483647 w 8196"/>
              <a:gd name="T11" fmla="*/ 2147483647 h 1192"/>
              <a:gd name="T12" fmla="*/ 2147483647 w 8196"/>
              <a:gd name="T13" fmla="*/ 2147483647 h 1192"/>
              <a:gd name="T14" fmla="*/ 2147483647 w 8196"/>
              <a:gd name="T15" fmla="*/ 2147483647 h 1192"/>
              <a:gd name="T16" fmla="*/ 2147483647 w 8196"/>
              <a:gd name="T17" fmla="*/ 2147483647 h 1192"/>
              <a:gd name="T18" fmla="*/ 2147483647 w 8196"/>
              <a:gd name="T19" fmla="*/ 2147483647 h 1192"/>
              <a:gd name="T20" fmla="*/ 2147483647 w 8196"/>
              <a:gd name="T21" fmla="*/ 2147483647 h 1192"/>
              <a:gd name="T22" fmla="*/ 2147483647 w 8196"/>
              <a:gd name="T23" fmla="*/ 2147483647 h 1192"/>
              <a:gd name="T24" fmla="*/ 2147483647 w 8196"/>
              <a:gd name="T25" fmla="*/ 2147483647 h 1192"/>
              <a:gd name="T26" fmla="*/ 2147483647 w 8196"/>
              <a:gd name="T27" fmla="*/ 2147483647 h 1192"/>
              <a:gd name="T28" fmla="*/ 2147483647 w 8196"/>
              <a:gd name="T29" fmla="*/ 2147483647 h 1192"/>
              <a:gd name="T30" fmla="*/ 2147483647 w 8196"/>
              <a:gd name="T31" fmla="*/ 2147483647 h 1192"/>
              <a:gd name="T32" fmla="*/ 2147483647 w 8196"/>
              <a:gd name="T33" fmla="*/ 2147483647 h 1192"/>
              <a:gd name="T34" fmla="*/ 2147483647 w 8196"/>
              <a:gd name="T35" fmla="*/ 2147483647 h 1192"/>
              <a:gd name="T36" fmla="*/ 2147483647 w 8196"/>
              <a:gd name="T37" fmla="*/ 2147483647 h 1192"/>
              <a:gd name="T38" fmla="*/ 2147483647 w 8196"/>
              <a:gd name="T39" fmla="*/ 2147483647 h 1192"/>
              <a:gd name="T40" fmla="*/ 2147483647 w 8196"/>
              <a:gd name="T41" fmla="*/ 2147483647 h 1192"/>
              <a:gd name="T42" fmla="*/ 2147483647 w 8196"/>
              <a:gd name="T43" fmla="*/ 2147483647 h 1192"/>
              <a:gd name="T44" fmla="*/ 2147483647 w 8196"/>
              <a:gd name="T45" fmla="*/ 0 h 1192"/>
              <a:gd name="T46" fmla="*/ 2147483647 w 8196"/>
              <a:gd name="T47" fmla="*/ 2147483647 h 1192"/>
              <a:gd name="T48" fmla="*/ 2147483647 w 8196"/>
              <a:gd name="T49" fmla="*/ 2147483647 h 1192"/>
              <a:gd name="T50" fmla="*/ 2147483647 w 8196"/>
              <a:gd name="T51" fmla="*/ 2147483647 h 1192"/>
              <a:gd name="T52" fmla="*/ 2147483647 w 8196"/>
              <a:gd name="T53" fmla="*/ 2147483647 h 1192"/>
              <a:gd name="T54" fmla="*/ 2147483647 w 8196"/>
              <a:gd name="T55" fmla="*/ 2147483647 h 1192"/>
              <a:gd name="T56" fmla="*/ 2147483647 w 8196"/>
              <a:gd name="T57" fmla="*/ 2147483647 h 1192"/>
              <a:gd name="T58" fmla="*/ 2147483647 w 8196"/>
              <a:gd name="T59" fmla="*/ 2147483647 h 1192"/>
              <a:gd name="T60" fmla="*/ 2147483647 w 8196"/>
              <a:gd name="T61" fmla="*/ 2147483647 h 1192"/>
              <a:gd name="T62" fmla="*/ 0 w 8196"/>
              <a:gd name="T63" fmla="*/ 2147483647 h 1192"/>
              <a:gd name="T64" fmla="*/ 2147483647 w 8196"/>
              <a:gd name="T65" fmla="*/ 2147483647 h 1192"/>
              <a:gd name="T66" fmla="*/ 2147483647 w 8196"/>
              <a:gd name="T67" fmla="*/ 2147483647 h 1192"/>
              <a:gd name="T68" fmla="*/ 2147483647 w 8196"/>
              <a:gd name="T69" fmla="*/ 2147483647 h 1192"/>
              <a:gd name="T70" fmla="*/ 2147483647 w 8196"/>
              <a:gd name="T71" fmla="*/ 2147483647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8B61D-6995-48CC-878D-7BBFADECFF15}" type="datetime1">
              <a:rPr lang="ru-RU"/>
              <a:pPr>
                <a:defRPr/>
              </a:pPr>
              <a:t>01.04.2016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3A930-495B-410A-98DA-07912CA209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F650D-16AE-4C25-8AE3-BF9DB32C546C}" type="datetime1">
              <a:rPr lang="ru-RU"/>
              <a:pPr>
                <a:defRPr/>
              </a:pPr>
              <a:t>01.04.2016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F9C94-F327-4488-BA24-D33FC661EC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A88B2-69E0-469E-9F00-1DE82D47323F}" type="datetime1">
              <a:rPr lang="ru-RU"/>
              <a:pPr>
                <a:defRPr/>
              </a:pPr>
              <a:t>01.04.2016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E5A07-7D0B-419C-B155-3D29F8B7AE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7E476-3EAA-4F24-AD67-7203E14813D4}" type="datetime1">
              <a:rPr lang="ru-RU"/>
              <a:pPr>
                <a:defRPr/>
              </a:pPr>
              <a:t>01.04.2016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050C4-70CA-4C32-8B1E-D2B713166A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6DCBC-D758-48E1-9918-95BE963D8DE4}" type="datetime1">
              <a:rPr lang="ru-RU"/>
              <a:pPr>
                <a:defRPr/>
              </a:pPr>
              <a:t>01.04.2016</a:t>
            </a:fld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2D3C4-D676-499A-8134-0C31060286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D8C77-D61A-4430-BAD6-EC30C78ED561}" type="datetime1">
              <a:rPr lang="ru-RU"/>
              <a:pPr>
                <a:defRPr/>
              </a:pPr>
              <a:t>01.04.2016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CF589-34AC-44B1-8EC0-36C95701EE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9779A-C86B-4C36-810D-FE7CDF56C253}" type="datetime1">
              <a:rPr lang="ru-RU"/>
              <a:pPr>
                <a:defRPr/>
              </a:pPr>
              <a:t>01.04.2016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59740-716A-4F3B-A2F8-3FCB587B90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2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E9C503D-6F0B-402B-B58D-2E7099FA7DC2}" type="datetime1">
              <a:rPr lang="ru-RU"/>
              <a:pPr>
                <a:defRPr/>
              </a:pPr>
              <a:t>01.04.2016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8CA5EBB-7A20-4AE4-B8C1-7C6F2F0266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ChangeArrowheads="1"/>
          </p:cNvSpPr>
          <p:nvPr/>
        </p:nvSpPr>
        <p:spPr bwMode="auto">
          <a:xfrm>
            <a:off x="395288" y="3381375"/>
            <a:ext cx="8353425" cy="2413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 algn="just" eaLnBrk="0" hangingPunct="0">
              <a:lnSpc>
                <a:spcPct val="80000"/>
              </a:lnSpc>
              <a:spcAft>
                <a:spcPts val="600"/>
              </a:spcAft>
              <a:buFont typeface="Arial" pitchFamily="34" charset="0"/>
              <a:buChar char="•"/>
            </a:pPr>
            <a:endParaRPr lang="ru-RU" sz="1200" i="1"/>
          </a:p>
        </p:txBody>
      </p:sp>
      <p:sp>
        <p:nvSpPr>
          <p:cNvPr id="22531" name="Номер слайда 4"/>
          <p:cNvSpPr txBox="1">
            <a:spLocks noGrp="1"/>
          </p:cNvSpPr>
          <p:nvPr/>
        </p:nvSpPr>
        <p:spPr bwMode="auto">
          <a:xfrm>
            <a:off x="8172450" y="6356350"/>
            <a:ext cx="5143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spcBef>
                <a:spcPct val="20000"/>
              </a:spcBef>
              <a:buFont typeface="Arial" pitchFamily="34" charset="0"/>
              <a:buNone/>
            </a:pPr>
            <a:endParaRPr lang="ru-RU">
              <a:solidFill>
                <a:srgbClr val="626262"/>
              </a:solidFill>
              <a:latin typeface="Arial Black" pitchFamily="34" charset="0"/>
            </a:endParaRPr>
          </a:p>
        </p:txBody>
      </p:sp>
      <p:sp>
        <p:nvSpPr>
          <p:cNvPr id="22532" name="Заголовок 1"/>
          <p:cNvSpPr>
            <a:spLocks/>
          </p:cNvSpPr>
          <p:nvPr/>
        </p:nvSpPr>
        <p:spPr bwMode="auto">
          <a:xfrm>
            <a:off x="0" y="333375"/>
            <a:ext cx="914400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Коэффициент повышения размера фиксированной выплаты </a:t>
            </a:r>
          </a:p>
          <a:p>
            <a:pPr algn="ctr"/>
            <a:r>
              <a:rPr lang="ru-RU" sz="2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более позднем выходе на пенсию (отказе от пенсии)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7338" y="1700213"/>
          <a:ext cx="8569326" cy="48577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83369"/>
                <a:gridCol w="2929515"/>
                <a:gridCol w="2856442"/>
              </a:tblGrid>
              <a:tr h="19629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полных месяцев, истекших со дня возникновения права на страховую пенсию по старости, в том числе назначаемую досрочно (со дня прекращения выплаты в связи с отказом) </a:t>
                      </a:r>
                      <a:endParaRPr lang="ru-RU" sz="1400" b="1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6" marR="47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Повышающий коэффициент для лиц, которым назначается (восстанавливается)</a:t>
                      </a:r>
                      <a:r>
                        <a:rPr lang="ru-RU" sz="1400" b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страховая пенсия на общих основаниях</a:t>
                      </a:r>
                      <a:endParaRPr lang="ru-RU" sz="1400" b="1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6" marR="47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Повышающий коэффициент для лиц, которым назначается (восстанавливается) досрочная</a:t>
                      </a:r>
                      <a:r>
                        <a:rPr lang="ru-RU" sz="1400" b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пенсия</a:t>
                      </a:r>
                      <a:endParaRPr lang="ru-RU" sz="1400" b="1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6" marR="47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31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endParaRPr lang="ru-RU" sz="15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6" marR="47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endParaRPr lang="ru-RU" sz="15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6" marR="47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endParaRPr lang="ru-RU" sz="15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6" marR="47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31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</a:t>
                      </a:r>
                      <a:endParaRPr lang="ru-RU" sz="15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6" marR="47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1,056 </a:t>
                      </a:r>
                      <a:endParaRPr lang="ru-RU" sz="15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6" marR="47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1,036 </a:t>
                      </a:r>
                      <a:endParaRPr lang="ru-RU" sz="15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6" marR="47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31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 </a:t>
                      </a:r>
                      <a:endParaRPr lang="ru-RU" sz="15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6" marR="47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1,12 </a:t>
                      </a:r>
                      <a:endParaRPr lang="ru-RU" sz="15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6" marR="47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1,07 </a:t>
                      </a:r>
                      <a:endParaRPr lang="ru-RU" sz="15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6" marR="47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31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 </a:t>
                      </a:r>
                      <a:endParaRPr lang="ru-RU" sz="15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6" marR="47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1,19 </a:t>
                      </a:r>
                      <a:endParaRPr lang="ru-RU" sz="15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6" marR="47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1,12 </a:t>
                      </a:r>
                      <a:endParaRPr lang="ru-RU" sz="15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6" marR="47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31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 </a:t>
                      </a:r>
                      <a:endParaRPr lang="ru-RU" sz="15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6" marR="47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1,27 </a:t>
                      </a:r>
                      <a:endParaRPr lang="ru-RU" sz="15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6" marR="47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1,16 </a:t>
                      </a:r>
                      <a:endParaRPr lang="ru-RU" sz="15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6" marR="47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31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 </a:t>
                      </a:r>
                      <a:r>
                        <a:rPr lang="ru-RU" sz="15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(5 лет)</a:t>
                      </a:r>
                      <a:endParaRPr lang="ru-RU" sz="15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6" marR="47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1,36 </a:t>
                      </a:r>
                      <a:endParaRPr lang="ru-RU" sz="15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6" marR="47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1,21 </a:t>
                      </a:r>
                      <a:endParaRPr lang="ru-RU" sz="15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6" marR="47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631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 </a:t>
                      </a:r>
                      <a:endParaRPr lang="ru-RU" sz="15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6" marR="47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1,46 </a:t>
                      </a:r>
                      <a:endParaRPr lang="ru-RU" sz="15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6" marR="47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1,26 </a:t>
                      </a:r>
                      <a:endParaRPr lang="ru-RU" sz="15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6" marR="47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31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 </a:t>
                      </a:r>
                      <a:endParaRPr lang="ru-RU" sz="15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6" marR="47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1,58 </a:t>
                      </a:r>
                      <a:endParaRPr lang="ru-RU" sz="15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6" marR="47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1,32 </a:t>
                      </a:r>
                      <a:endParaRPr lang="ru-RU" sz="15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6" marR="47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31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 </a:t>
                      </a:r>
                      <a:endParaRPr lang="ru-RU" sz="15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6" marR="47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1,73 </a:t>
                      </a:r>
                      <a:endParaRPr lang="ru-RU" sz="15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6" marR="47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1,38 </a:t>
                      </a:r>
                      <a:endParaRPr lang="ru-RU" sz="15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6" marR="47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31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 </a:t>
                      </a:r>
                      <a:endParaRPr lang="ru-RU" sz="15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6" marR="47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1,9 </a:t>
                      </a:r>
                      <a:endParaRPr lang="ru-RU" sz="15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6" marR="47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1,45 </a:t>
                      </a:r>
                      <a:endParaRPr lang="ru-RU" sz="15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6" marR="47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28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 </a:t>
                      </a:r>
                      <a:endParaRPr lang="ru-RU" sz="15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6" marR="47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2,11 </a:t>
                      </a:r>
                      <a:endParaRPr lang="ru-RU" sz="15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6" marR="47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1,53 </a:t>
                      </a:r>
                      <a:endParaRPr lang="ru-RU" sz="15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6" marR="47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07950" y="188913"/>
            <a:ext cx="8869363" cy="6594475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111</Words>
  <Application>Microsoft Office PowerPoint</Application>
  <PresentationFormat>Экран (4:3)</PresentationFormat>
  <Paragraphs>39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Волна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15</dc:title>
  <dc:creator>Юрист</dc:creator>
  <cp:lastModifiedBy>Manager</cp:lastModifiedBy>
  <cp:revision>1</cp:revision>
  <dcterms:created xsi:type="dcterms:W3CDTF">2015-08-24T12:20:34Z</dcterms:created>
  <dcterms:modified xsi:type="dcterms:W3CDTF">2016-04-01T08:37:57Z</dcterms:modified>
</cp:coreProperties>
</file>