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4">
  <p:sldMasterIdLst>
    <p:sldMasterId id="2147483648" r:id="rId1"/>
  </p:sldMasterIdLst>
  <p:sldIdLst>
    <p:sldId id="329" r:id="rId2"/>
  </p:sldIdLst>
  <p:sldSz cx="9144000" cy="6858000" type="screen4x3"/>
  <p:notesSz cx="9926638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3333C1"/>
    <a:srgbClr val="FF0000"/>
    <a:srgbClr val="8D0401"/>
    <a:srgbClr val="996600"/>
    <a:srgbClr val="102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644" y="-18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79E37-EE01-46E9-AFEB-A15A9209C8F7}" type="datetime1">
              <a:rPr lang="ru-RU"/>
              <a:pPr>
                <a:defRPr/>
              </a:pPr>
              <a:t>01.04.2016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AADBD-8E53-4813-B13F-AD50654171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AFEB9-5C6C-459B-8221-FC7DE4517B0B}" type="datetime1">
              <a:rPr lang="ru-RU"/>
              <a:pPr>
                <a:defRPr/>
              </a:pPr>
              <a:t>01.04.2016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CBAB9-9622-49DA-936A-536BB18BAF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23613-F200-4753-ACF3-0EA4EB08D883}" type="datetime1">
              <a:rPr lang="ru-RU"/>
              <a:pPr>
                <a:defRPr/>
              </a:pPr>
              <a:t>01.04.2016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FAA4A-0DC0-47C8-B980-C1456FFF05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DF812-6932-420E-987D-F88414069C62}" type="datetime1">
              <a:rPr lang="ru-RU"/>
              <a:pPr>
                <a:defRPr/>
              </a:pPr>
              <a:t>01.04.2016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C90EA-E2F0-4B6C-AC73-7DF67172B6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8B61D-6995-48CC-878D-7BBFADECFF15}" type="datetime1">
              <a:rPr lang="ru-RU"/>
              <a:pPr>
                <a:defRPr/>
              </a:pPr>
              <a:t>01.04.2016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3A930-495B-410A-98DA-07912CA209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F650D-16AE-4C25-8AE3-BF9DB32C546C}" type="datetime1">
              <a:rPr lang="ru-RU"/>
              <a:pPr>
                <a:defRPr/>
              </a:pPr>
              <a:t>01.04.2016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F9C94-F327-4488-BA24-D33FC661EC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A88B2-69E0-469E-9F00-1DE82D47323F}" type="datetime1">
              <a:rPr lang="ru-RU"/>
              <a:pPr>
                <a:defRPr/>
              </a:pPr>
              <a:t>01.04.2016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E5A07-7D0B-419C-B155-3D29F8B7AE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7E476-3EAA-4F24-AD67-7203E14813D4}" type="datetime1">
              <a:rPr lang="ru-RU"/>
              <a:pPr>
                <a:defRPr/>
              </a:pPr>
              <a:t>01.04.2016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050C4-70CA-4C32-8B1E-D2B713166A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6DCBC-D758-48E1-9918-95BE963D8DE4}" type="datetime1">
              <a:rPr lang="ru-RU"/>
              <a:pPr>
                <a:defRPr/>
              </a:pPr>
              <a:t>01.04.2016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2D3C4-D676-499A-8134-0C31060286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D8C77-D61A-4430-BAD6-EC30C78ED561}" type="datetime1">
              <a:rPr lang="ru-RU"/>
              <a:pPr>
                <a:defRPr/>
              </a:pPr>
              <a:t>01.04.2016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CF589-34AC-44B1-8EC0-36C95701EE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9779A-C86B-4C36-810D-FE7CDF56C253}" type="datetime1">
              <a:rPr lang="ru-RU"/>
              <a:pPr>
                <a:defRPr/>
              </a:pPr>
              <a:t>01.04.2016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59740-716A-4F3B-A2F8-3FCB587B90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E9C503D-6F0B-402B-B58D-2E7099FA7DC2}" type="datetime1">
              <a:rPr lang="ru-RU"/>
              <a:pPr>
                <a:defRPr/>
              </a:pPr>
              <a:t>01.04.2016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8CA5EBB-7A20-4AE4-B8C1-7C6F2F0266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ChangeArrowheads="1"/>
          </p:cNvSpPr>
          <p:nvPr/>
        </p:nvSpPr>
        <p:spPr bwMode="auto">
          <a:xfrm>
            <a:off x="319088" y="3381375"/>
            <a:ext cx="8501062" cy="241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just" eaLnBrk="0" hangingPunct="0"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endParaRPr lang="ru-RU" sz="1200" i="1"/>
          </a:p>
        </p:txBody>
      </p:sp>
      <p:sp>
        <p:nvSpPr>
          <p:cNvPr id="21507" name="Номер слайда 4"/>
          <p:cNvSpPr txBox="1">
            <a:spLocks noGrp="1"/>
          </p:cNvSpPr>
          <p:nvPr/>
        </p:nvSpPr>
        <p:spPr bwMode="auto">
          <a:xfrm>
            <a:off x="8172450" y="6356350"/>
            <a:ext cx="5143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spcBef>
                <a:spcPct val="20000"/>
              </a:spcBef>
              <a:buFont typeface="Arial" pitchFamily="34" charset="0"/>
              <a:buNone/>
            </a:pPr>
            <a:endParaRPr lang="ru-RU">
              <a:solidFill>
                <a:srgbClr val="626262"/>
              </a:solidFill>
              <a:latin typeface="Arial Black" pitchFamily="34" charset="0"/>
            </a:endParaRPr>
          </a:p>
        </p:txBody>
      </p:sp>
      <p:sp>
        <p:nvSpPr>
          <p:cNvPr id="21508" name="Заголовок 1"/>
          <p:cNvSpPr>
            <a:spLocks/>
          </p:cNvSpPr>
          <p:nvPr/>
        </p:nvSpPr>
        <p:spPr bwMode="auto">
          <a:xfrm>
            <a:off x="1588" y="260350"/>
            <a:ext cx="91789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ПОВЫШЕНИЕ СТРАХОВОЙ ПЕНСИИ ПРИ ВЫХОДЕ В БОЛЕЕ ПОЗДНЕМ </a:t>
            </a:r>
          </a:p>
          <a:p>
            <a:pPr algn="ctr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ВОЗРАСТЕ (ПРЕКРАЩЕНИИ ВЫПЛАТЫ ПРИ ОТКАЗЕ ОТ ПЕНСИИ) </a:t>
            </a:r>
          </a:p>
        </p:txBody>
      </p:sp>
      <p:graphicFrame>
        <p:nvGraphicFramePr>
          <p:cNvPr id="27711" name="Group 63"/>
          <p:cNvGraphicFramePr>
            <a:graphicFrameLocks noGrp="1"/>
          </p:cNvGraphicFramePr>
          <p:nvPr/>
        </p:nvGraphicFramePr>
        <p:xfrm>
          <a:off x="177800" y="1657350"/>
          <a:ext cx="8783638" cy="4748220"/>
        </p:xfrm>
        <a:graphic>
          <a:graphicData uri="http://schemas.openxmlformats.org/drawingml/2006/table">
            <a:tbl>
              <a:tblPr/>
              <a:tblGrid>
                <a:gridCol w="2930525"/>
                <a:gridCol w="2927350"/>
                <a:gridCol w="2925763"/>
              </a:tblGrid>
              <a:tr h="14721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полных месяцев, истекших со дня возникновения права на страховую пенсию по старости, в том числе назначаемую досрочно (со дня прекращения выплаты в связи с отказом)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382" marR="41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Повышающий коэффициент для лиц, которым назначается (восстанавливается) страховая пенсия на общих основаниях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382" marR="41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Повышающий коэффициент для лиц, которым назначается (восстанавливается) досрочная пенсия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382" marR="41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0FF"/>
                    </a:solidFill>
                  </a:tcPr>
                </a:tc>
              </a:tr>
              <a:tr h="2730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382" marR="41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382" marR="41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382" marR="41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0FF"/>
                    </a:solidFill>
                  </a:tcPr>
                </a:tc>
              </a:tr>
              <a:tr h="2730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менее 12 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382" marR="41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382" marR="41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382" marR="41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0FF"/>
                    </a:solidFill>
                  </a:tcPr>
                </a:tc>
              </a:tr>
              <a:tr h="2730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382" marR="41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1,07 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382" marR="41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1,046 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382" marR="41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0FF"/>
                    </a:solidFill>
                  </a:tcPr>
                </a:tc>
              </a:tr>
              <a:tr h="2730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382" marR="41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1,15 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382" marR="41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 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382" marR="41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0FF"/>
                    </a:solidFill>
                  </a:tcPr>
                </a:tc>
              </a:tr>
              <a:tr h="2730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382" marR="41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1,24 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382" marR="41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1,16 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382" marR="41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0FF"/>
                    </a:solidFill>
                  </a:tcPr>
                </a:tc>
              </a:tr>
              <a:tr h="2730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382" marR="41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1,34 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382" marR="41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1,22 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382" marR="41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0FF"/>
                    </a:solidFill>
                  </a:tcPr>
                </a:tc>
              </a:tr>
              <a:tr h="2730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</a:t>
                      </a: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(5 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лет)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382" marR="41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AC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1,45 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382" marR="41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AC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1,29 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382" marR="41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ACF8"/>
                    </a:solidFill>
                  </a:tcPr>
                </a:tc>
              </a:tr>
              <a:tr h="2730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 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382" marR="41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1,59 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382" marR="41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1,37 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382" marR="41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0FF"/>
                    </a:solidFill>
                  </a:tcPr>
                </a:tc>
              </a:tr>
              <a:tr h="2730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 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382" marR="41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1,74 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382" marR="41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1,45 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382" marR="41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0FF"/>
                    </a:solidFill>
                  </a:tcPr>
                </a:tc>
              </a:tr>
              <a:tr h="2730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 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382" marR="41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 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382" marR="41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1,52 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382" marR="41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0FF"/>
                    </a:solidFill>
                  </a:tcPr>
                </a:tc>
              </a:tr>
              <a:tr h="2730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 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382" marR="41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2,09 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382" marR="41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 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382" marR="41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0FF"/>
                    </a:solidFill>
                  </a:tcPr>
                </a:tc>
              </a:tr>
              <a:tr h="2730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 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382" marR="41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2,32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382" marR="41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1,68 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382" marR="41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0FF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7950" y="188913"/>
            <a:ext cx="8869363" cy="6594475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Экран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Волна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14</dc:title>
  <dc:creator>Юрист</dc:creator>
  <cp:lastModifiedBy>Manager</cp:lastModifiedBy>
  <cp:revision>1</cp:revision>
  <dcterms:created xsi:type="dcterms:W3CDTF">2015-08-24T12:20:13Z</dcterms:created>
  <dcterms:modified xsi:type="dcterms:W3CDTF">2016-04-01T08:38:53Z</dcterms:modified>
</cp:coreProperties>
</file>